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sldIdLst>
    <p:sldId id="256" r:id="rId2"/>
    <p:sldId id="293" r:id="rId3"/>
    <p:sldId id="260" r:id="rId4"/>
    <p:sldId id="261" r:id="rId5"/>
    <p:sldId id="280" r:id="rId6"/>
    <p:sldId id="294" r:id="rId7"/>
    <p:sldId id="286" r:id="rId8"/>
    <p:sldId id="295" r:id="rId9"/>
    <p:sldId id="287" r:id="rId10"/>
    <p:sldId id="288" r:id="rId11"/>
    <p:sldId id="290" r:id="rId12"/>
    <p:sldId id="297" r:id="rId13"/>
    <p:sldId id="292" r:id="rId14"/>
    <p:sldId id="274" r:id="rId15"/>
    <p:sldId id="276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2"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 varScale="1">
        <p:scale>
          <a:sx n="68" d="100"/>
          <a:sy n="68" d="100"/>
        </p:scale>
        <p:origin x="14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D8D49E-C618-492A-B33E-2CDF2CEE1640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7C08DC77-8204-4B15-ADA2-F0E14969E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553650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4691A0-7055-4BC0-B4B2-A76E3839ACC3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11F2F-2B4D-4D62-85A9-F939C41A7D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507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2679AD-7A58-4EE7-B787-6FA46C20AF7A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8D396E73-78EA-4D4A-8FCF-A6BF1BFEA5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79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563B0D-F993-46F8-9007-ECBE53060BEB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8A2EBAE-80ED-4FE1-B64B-E9EDA3F983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04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68820-CF65-4057-8563-EDA2A17381FF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FBB8A626-43F3-4FB9-8E4D-D49FEEE35A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29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B2EFB4-C18B-4DA4-87F5-E749A87D1A30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98B91-8BA3-40A1-9676-8B0F786CE6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34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6D9B84-3DCA-4522-8A11-04EF8200C289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957D3E-F588-4B26-A1FB-D865C88202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804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8F58D5-823E-4545-9231-19AD484D165C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C2E90-3181-44AB-97E4-7ED9CDEE24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26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9F3EFD-EF1E-4898-838D-55DC3F4CF5E3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6740D72D-DE39-4760-8476-0ED30F1C2F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3D009F-08E8-4111-BB59-1C5014778C1B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F8A39378-B946-4FD0-9180-6EC348D50D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9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3D009F-08E8-4111-BB59-1C5014778C1B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F8A39378-B946-4FD0-9180-6EC348D50D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400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3D009F-08E8-4111-BB59-1C5014778C1B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F8A39378-B946-4FD0-9180-6EC348D50D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814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3D009F-08E8-4111-BB59-1C5014778C1B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F8A39378-B946-4FD0-9180-6EC348D50D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689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3D009F-08E8-4111-BB59-1C5014778C1B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F8A39378-B946-4FD0-9180-6EC348D50D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8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039612-1EF3-4BE3-826A-DF3CDD927003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CEDF67-938C-4B5B-9A21-243D21FFC9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5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3EE7A6-1633-4B62-A2C2-B4A5A6CB1926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ECA28-E0F1-4617-AECF-E27208763F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90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3D009F-08E8-4111-BB59-1C5014778C1B}" type="datetimeFigureOut">
              <a:rPr lang="ru-RU" smtClean="0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F8A39378-B946-4FD0-9180-6EC348D50D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43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transition spd="med">
    <p:strips dir="rd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692150"/>
            <a:ext cx="7772400" cy="1431925"/>
          </a:xfrm>
        </p:spPr>
        <p:txBody>
          <a:bodyPr anchor="b" anchorCtr="1">
            <a:no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Борис Леонидович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Пастернак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(1890 – 1960 </a:t>
            </a:r>
            <a:r>
              <a:rPr lang="ru-RU" dirty="0" err="1">
                <a:solidFill>
                  <a:schemeClr val="tx1"/>
                </a:solidFill>
              </a:rPr>
              <a:t>г.г</a:t>
            </a:r>
            <a:r>
              <a:rPr lang="ru-RU" dirty="0">
                <a:solidFill>
                  <a:schemeClr val="tx1"/>
                </a:solidFill>
              </a:rPr>
              <a:t>.)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433638"/>
            <a:ext cx="6400800" cy="97155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3600"/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/>
          </a:p>
        </p:txBody>
      </p:sp>
      <p:pic>
        <p:nvPicPr>
          <p:cNvPr id="13315" name="Picture 6" descr="5dbcec38a47b43e68348db766e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2636838"/>
            <a:ext cx="3024187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animMotion origin="layout" path="M 0.0 0.0  L 0.25 0.0  L 0.25 0.33295  L 0.0 0.33295  L 0.0 0.0  Z" pathEditMode="relative" ptsTypes="">
                                      <p:cBhvr>
                                        <p:cTn id="8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Борис Леонидович Пастернак: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i="1"/>
              <a:t>российский поэт и писатель еврейского происхождения, лауреат Нобелевской премии по литературе (1958).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 spd="med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8229600" cy="4114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1890, 10 февраля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 Пастернак родился в Москве. Отец — художник Леонид Осипович Пастернак, мать — пианистка Розалия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Исидоровна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девичестве Кауфман.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82296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b="1" dirty="0"/>
              <a:t>Леонид Осипович Пастернак</a:t>
            </a:r>
            <a:r>
              <a:rPr lang="ru-RU" sz="2400" dirty="0"/>
              <a:t>  — российский живописец и график, мастер жанровых композиций и книжной иллюстрации; педагог. </a:t>
            </a:r>
          </a:p>
        </p:txBody>
      </p:sp>
      <p:pic>
        <p:nvPicPr>
          <p:cNvPr id="16386" name="Picture 4" descr="0001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492375"/>
            <a:ext cx="401002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7" name="Rectangle 9"/>
          <p:cNvSpPr>
            <a:spLocks noGrp="1" noChangeArrowheads="1"/>
          </p:cNvSpPr>
          <p:nvPr>
            <p:ph type="title"/>
          </p:nvPr>
        </p:nvSpPr>
        <p:spPr>
          <a:xfrm>
            <a:off x="611188" y="836613"/>
            <a:ext cx="8229600" cy="13843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/>
              <a:t>Розалия Исидоровна Пастернак (Кауфман)-пианистка, музыкантка,ученица Антона Рубинштейна.</a:t>
            </a:r>
            <a:r>
              <a:rPr lang="ru-RU"/>
              <a:t> </a:t>
            </a:r>
          </a:p>
        </p:txBody>
      </p:sp>
      <p:sp>
        <p:nvSpPr>
          <p:cNvPr id="37898" name="Rectangle 1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/>
          </a:p>
        </p:txBody>
      </p:sp>
      <p:pic>
        <p:nvPicPr>
          <p:cNvPr id="17411" name="Picture 12" descr="1880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2997200"/>
            <a:ext cx="3046413" cy="35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Школьные годы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628775"/>
            <a:ext cx="822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1900 году Пастернак не был принят в пятую гимназию из-за процентной нормы, но по предложению директора на следующий 1901 год поступил сразу во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вторoй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класс. С 1906 по 1908 год в пятой гимназии на два класса младше, чем Пастернак, в одном классе с братом Пастернака Шурой учился Владимир Маяковский. </a:t>
            </a:r>
          </a:p>
        </p:txBody>
      </p:sp>
    </p:spTree>
  </p:cSld>
  <p:clrMapOvr>
    <a:masterClrMapping/>
  </p:clrMapOvr>
  <p:transition spd="med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942415" y="624110"/>
            <a:ext cx="6591985" cy="52871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Пастернак окончил гимназию, затем, в 1913 году, — Московский университет по философскому отделению историко-филологического факультета. Летом 1912 года изучал философию в университете в Марбурге (Германия), ездил в Италию (Флоренция и Венеция). Находясь под сильным впечатлением от музыки А. Н. Скрябина, занимался шесть лет композицией. </a:t>
            </a:r>
          </a:p>
        </p:txBody>
      </p:sp>
    </p:spTree>
  </p:cSld>
  <p:clrMapOvr>
    <a:masterClrMapping/>
  </p:clrMapOvr>
  <p:transition spd="med"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Пастернак окончил гимназию с золотой медалью и всеми высшими баллами, кроме закона Божьего, от которого был освобождён. После ряда колебаний отказался от карьеры профессионального музыканта и композитора. В 1908 году поступил на юридическое отделение историко-филологического факультета Московского университета (впоследствии перевелся на философское). </a:t>
            </a:r>
          </a:p>
        </p:txBody>
      </p:sp>
    </p:spTree>
  </p:cSld>
  <p:clrMapOvr>
    <a:masterClrMapping/>
  </p:clrMapOvr>
  <p:transition spd="med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b="1" i="1"/>
              <a:t>Первые стихи: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916113"/>
            <a:ext cx="8229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/>
              <a:t>     Первые публикации стихотворений Бориса Пастернака относятся к 1913 году. В следующем году выходит его первый сборник «Близнец в тучах».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 spd="med"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/>
              <a:t>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Известность к Пастернаку пришла после октябрьской революции, когда была опубликована его книга «Сестра моя жизнь» (1922). В 1923 году он пишет поэму «Высокая болезнь», в которой создает образ Ленина. В 20-е годы написаны также поэмы «905 год» и «Лейтенант Шмидт», оцененные критикой как важный этап в творческом развитии поэта.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Пастернак входил в небольшую группу поэтов «Центрифуга», близкую к футуризму, но испытывавшую влияние символистов. Поэт к своему раннему творчеству относился весьма критически и впоследствии ряд стихотворений основательно переработал. Однако уже в эти годы проявляются те особенности его таланта, которые в полной мере выразились в 20-30-е годы: поэтизация «прозы жизни», внешне неярких фактов человеческого бытия, философские раздумья о смысле любви и творчества, жизни и смерти.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229600" cy="1192213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i="1">
                <a:solidFill>
                  <a:schemeClr val="bg1"/>
                </a:solidFill>
              </a:rPr>
              <a:t>Годы войны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05000"/>
            <a:ext cx="8229600" cy="4403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/>
              <a:t>1941</a:t>
            </a: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	Переводит и публикует “Гамлета”; начинает работу над переводом “Ромео и Джульетта”.</a:t>
            </a:r>
            <a:endParaRPr lang="ru-RU" sz="2400" b="1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/>
              <a:t>июль—август</a:t>
            </a: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	Эвакуация семьи в Чистополь; первые “военные” стихи.</a:t>
            </a:r>
            <a:endParaRPr lang="ru-RU" sz="2400" b="1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/>
              <a:t>1943</a:t>
            </a: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	В составе писательской бригады Б. Пастернак отправляется на Брянский фронт.</a:t>
            </a:r>
            <a:endParaRPr lang="ru-RU" sz="2400" b="1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/>
              <a:t>1945</a:t>
            </a: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	Выходит последняя прижизненная поэтическая книга Б. Л. Пастернака</a:t>
            </a:r>
            <a:r>
              <a:rPr lang="ru-RU" sz="2400" b="1"/>
              <a:t> </a:t>
            </a:r>
            <a:r>
              <a:rPr lang="ru-RU" sz="2400"/>
              <a:t>“Избранные стихи и поэмы”.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56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98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998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998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998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998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998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998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20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998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20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1942—1943 провёл в эвакуации в Чистополе. Помогал денежно многим людям, в том числе дочери Марины Цветаевой. </a:t>
            </a:r>
          </a:p>
        </p:txBody>
      </p:sp>
    </p:spTree>
  </p:cSld>
  <p:clrMapOvr>
    <a:masterClrMapping/>
  </p:clrMapOvr>
  <p:transition spd="med"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8229600" cy="1371600"/>
          </a:xfrm>
        </p:spPr>
        <p:txBody>
          <a:bodyPr/>
          <a:lstStyle/>
          <a:p>
            <a:pPr algn="ctr" eaLnBrk="1" hangingPunct="1"/>
            <a:r>
              <a:rPr lang="ru-RU" sz="3600" i="1" dirty="0">
                <a:solidFill>
                  <a:schemeClr val="tx1"/>
                </a:solidFill>
              </a:rPr>
              <a:t>Нобелевская премия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557338"/>
            <a:ext cx="8229600" cy="4751387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1946, осень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Первое выдвижение Б. Пастернака на Нобелевскую премию: его кандидатуру предложили английские литераторы за лирические произведения. На Родине же в это время идет откровенная травля поэта, уничтожаются его книги, печатаются разгромные статьи.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1952, 20 октября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Инфаркт миокарда;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Боткинская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больница, где был написан стих «В больнице».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Выход отдельной книгой перевода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“Фауста”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1954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Выдвижение на Нобелевскую премию. Правительство СССР кандидатуру Пастернака не одобрило, предложив Шолохова.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800" decel="100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5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8229600" cy="1371600"/>
          </a:xfrm>
        </p:spPr>
        <p:txBody>
          <a:bodyPr/>
          <a:lstStyle/>
          <a:p>
            <a:pPr eaLnBrk="1" hangingPunct="1"/>
            <a:r>
              <a:rPr lang="ru-RU" sz="3600" b="1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дни поэта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12875"/>
            <a:ext cx="8229600" cy="453707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1959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английской газете публикуется стихотворение “Нобелевская премия”, после чего Б. Л. Пастернака вызывают к генеральному прокурору Р. А. Руденко, предъявляют обвинение в измене Родине и запрещают встречи с иностранцами.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1960, 10 февраля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Семидесятилетие писателя. Он начинает работу над пьесой “Слепая красавица”.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Пастернак умер от рака желудка 30 мая 1960 в Переделкино. Сотни людей (среди них Н. Коржавин, Б. Ш. Окуджава, А. A. Вознесенский) пришли 2 июня 1960 года на его похороны, несмотря на опалу поэта. 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8229600" cy="1371600"/>
          </a:xfrm>
        </p:spPr>
        <p:txBody>
          <a:bodyPr/>
          <a:lstStyle/>
          <a:p>
            <a:pPr algn="ctr" eaLnBrk="1" hangingPunct="1"/>
            <a:r>
              <a:rPr lang="ru-RU" sz="3600" i="1" dirty="0">
                <a:solidFill>
                  <a:schemeClr val="tx1"/>
                </a:solidFill>
              </a:rPr>
              <a:t>Дом-музей в Переделкино</a:t>
            </a:r>
          </a:p>
        </p:txBody>
      </p:sp>
      <p:pic>
        <p:nvPicPr>
          <p:cNvPr id="31746" name="Picture 4" descr="Дом-музей Б.Л.Пастернака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12875"/>
            <a:ext cx="7056438" cy="525621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249</TotalTime>
  <Words>359</Words>
  <Application>Microsoft Office PowerPoint</Application>
  <PresentationFormat>Экран (4:3)</PresentationFormat>
  <Paragraphs>44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Century Gothic</vt:lpstr>
      <vt:lpstr>Times New Roman</vt:lpstr>
      <vt:lpstr>Wingdings</vt:lpstr>
      <vt:lpstr>Wingdings 3</vt:lpstr>
      <vt:lpstr>Легкий дым</vt:lpstr>
      <vt:lpstr>Борис Леонидович Пастернак (1890 – 1960 г.г.)</vt:lpstr>
      <vt:lpstr>Борис Леонидович Пастернак:</vt:lpstr>
      <vt:lpstr>Презентация PowerPoint</vt:lpstr>
      <vt:lpstr>Леонид Осипович Пастернак  — российский живописец и график, мастер жанровых композиций и книжной иллюстрации; педагог. </vt:lpstr>
      <vt:lpstr>Розалия Исидоровна Пастернак (Кауфман)-пианистка, музыкантка,ученица Антона Рубинштейна. </vt:lpstr>
      <vt:lpstr>Школьные годы</vt:lpstr>
      <vt:lpstr>Презентация PowerPoint</vt:lpstr>
      <vt:lpstr>Презентация PowerPoint</vt:lpstr>
      <vt:lpstr>Первые стихи:</vt:lpstr>
      <vt:lpstr>Презентация PowerPoint</vt:lpstr>
      <vt:lpstr>Презентация PowerPoint</vt:lpstr>
      <vt:lpstr>Годы войны</vt:lpstr>
      <vt:lpstr>Презентация PowerPoint</vt:lpstr>
      <vt:lpstr>Нобелевская премия</vt:lpstr>
      <vt:lpstr>             Последние дни поэта</vt:lpstr>
      <vt:lpstr>Дом-музей в Переделкино</vt:lpstr>
    </vt:vector>
  </TitlesOfParts>
  <Company>Домашний компьютер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Борис Леонидович Пастернак (1890 – 1960 г.г.)</dc:title>
  <dc:creator>Кресс Ирина</dc:creator>
  <cp:lastModifiedBy>user04012017z@outlook.com</cp:lastModifiedBy>
  <cp:revision>13</cp:revision>
  <dcterms:created xsi:type="dcterms:W3CDTF">2008-02-10T04:41:03Z</dcterms:created>
  <dcterms:modified xsi:type="dcterms:W3CDTF">2017-01-29T14:26:54Z</dcterms:modified>
</cp:coreProperties>
</file>